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82" r:id="rId2"/>
    <p:sldId id="256" r:id="rId3"/>
    <p:sldId id="267" r:id="rId4"/>
    <p:sldId id="268" r:id="rId5"/>
    <p:sldId id="270" r:id="rId6"/>
    <p:sldId id="269" r:id="rId7"/>
    <p:sldId id="301" r:id="rId8"/>
    <p:sldId id="302" r:id="rId9"/>
    <p:sldId id="303" r:id="rId10"/>
    <p:sldId id="273" r:id="rId11"/>
    <p:sldId id="292" r:id="rId12"/>
    <p:sldId id="299" r:id="rId13"/>
    <p:sldId id="304" r:id="rId14"/>
    <p:sldId id="306" r:id="rId15"/>
    <p:sldId id="307" r:id="rId16"/>
    <p:sldId id="308" r:id="rId17"/>
    <p:sldId id="312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69"/>
            <p14:sldId id="301"/>
            <p14:sldId id="302"/>
            <p14:sldId id="303"/>
            <p14:sldId id="273"/>
            <p14:sldId id="292"/>
            <p14:sldId id="299"/>
            <p14:sldId id="304"/>
            <p14:sldId id="306"/>
            <p14:sldId id="307"/>
            <p14:sldId id="30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1744" autoAdjust="0"/>
  </p:normalViewPr>
  <p:slideViewPr>
    <p:cSldViewPr snapToGrid="0" showGuides="1">
      <p:cViewPr>
        <p:scale>
          <a:sx n="60" d="100"/>
          <a:sy n="60" d="100"/>
        </p:scale>
        <p:origin x="300" y="87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226078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7E0DC30-0244-446F-830C-F3F70271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26947"/>
              </p:ext>
            </p:extLst>
          </p:nvPr>
        </p:nvGraphicFramePr>
        <p:xfrm>
          <a:off x="6185647" y="923601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탄막 슈팅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동일한 환경의 몬스터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다수의 몬스터를 좁은 방안에서 처치해 살아남아야 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등장하는 무기를 비교해가며 원하는 플레이 방식을 찾아가는 재미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적의 공격을 회피할 수 있는 컨트롤의 편의성을 제공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구조물과 상호작용해 적의 탄을 막을 수 있는 방어막을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게임들이 지원하지 않았던 멀티 플레이를 지원하면서 플레이어끼리 방해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협동하는 플레이 스타일이 만들어 졌다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05443"/>
              </p:ext>
            </p:extLst>
          </p:nvPr>
        </p:nvGraphicFramePr>
        <p:xfrm>
          <a:off x="6185647" y="3666897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7617" y="-862825"/>
            <a:ext cx="112233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문서의 맥락상 </a:t>
            </a:r>
            <a:r>
              <a:rPr lang="ko-KR" altLang="en-US" sz="1400" dirty="0" smtClean="0">
                <a:solidFill>
                  <a:srgbClr val="FF0000"/>
                </a:solidFill>
              </a:rPr>
              <a:t>위에서는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로그라이크에</a:t>
            </a:r>
            <a:r>
              <a:rPr lang="ko-KR" altLang="en-US" sz="1400" dirty="0" smtClean="0">
                <a:solidFill>
                  <a:srgbClr val="FF0000"/>
                </a:solidFill>
              </a:rPr>
              <a:t> 중요한 요소인 영원한 죽음</a:t>
            </a:r>
            <a:r>
              <a:rPr lang="en-US" altLang="ko-KR" sz="1400" dirty="0" smtClean="0">
                <a:solidFill>
                  <a:srgbClr val="FF0000"/>
                </a:solidFill>
              </a:rPr>
              <a:t>,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랜덤생성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식별요소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자원관리 </a:t>
            </a:r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r>
              <a:rPr lang="ko-KR" altLang="en-US" sz="1400" dirty="0" smtClean="0">
                <a:solidFill>
                  <a:srgbClr val="FF0000"/>
                </a:solidFill>
              </a:rPr>
              <a:t>가지 요소가 어떻게 적용된 것인지 어떻게 다리게 적용 했는지가  내용의 맥락상 적합하지 않을까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1" y="5271221"/>
            <a:ext cx="978499" cy="9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05" y="5370678"/>
            <a:ext cx="908731" cy="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8872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12F6E7-1AF6-42C7-A4D2-FC25852BAB54}"/>
              </a:ext>
            </a:extLst>
          </p:cNvPr>
          <p:cNvGrpSpPr/>
          <p:nvPr/>
        </p:nvGrpSpPr>
        <p:grpSpPr>
          <a:xfrm>
            <a:off x="479485" y="3423111"/>
            <a:ext cx="5554384" cy="1531470"/>
            <a:chOff x="479485" y="3460568"/>
            <a:chExt cx="5554384" cy="153147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AF78AD-498C-4999-BF4E-B7F61EB27725}"/>
                </a:ext>
              </a:extLst>
            </p:cNvPr>
            <p:cNvSpPr/>
            <p:nvPr/>
          </p:nvSpPr>
          <p:spPr>
            <a:xfrm>
              <a:off x="479485" y="3460568"/>
              <a:ext cx="5554384" cy="1531470"/>
            </a:xfrm>
            <a:prstGeom prst="roundRect">
              <a:avLst>
                <a:gd name="adj" fmla="val 201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EE00B6-0107-4BE0-8674-88AEF2269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6" t="11056" r="9663" b="13121"/>
            <a:stretch/>
          </p:blipFill>
          <p:spPr bwMode="auto">
            <a:xfrm>
              <a:off x="4338804" y="3667509"/>
              <a:ext cx="947033" cy="88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6B26FBA-E89A-4FD5-B35C-A7374B4AA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5"/>
            <a:stretch/>
          </p:blipFill>
          <p:spPr bwMode="auto">
            <a:xfrm>
              <a:off x="2788633" y="3626963"/>
              <a:ext cx="1054897" cy="98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3C07893-F72F-435C-8356-1A84B868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67" y="3684464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1A79C4-BC69-4514-896E-C1958895DF4F}"/>
                </a:ext>
              </a:extLst>
            </p:cNvPr>
            <p:cNvSpPr txBox="1"/>
            <p:nvPr/>
          </p:nvSpPr>
          <p:spPr>
            <a:xfrm>
              <a:off x="2954822" y="4660831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성장 지연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0493D7-45DA-4A10-8ED3-3FFEB1D820ED}"/>
                </a:ext>
              </a:extLst>
            </p:cNvPr>
            <p:cNvSpPr txBox="1"/>
            <p:nvPr/>
          </p:nvSpPr>
          <p:spPr>
            <a:xfrm>
              <a:off x="4228209" y="4544580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플레이 시간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투자 노동력 증가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6A6D2-777E-4D17-8838-2BCE011BE8B7}"/>
                </a:ext>
              </a:extLst>
            </p:cNvPr>
            <p:cNvSpPr txBox="1"/>
            <p:nvPr/>
          </p:nvSpPr>
          <p:spPr>
            <a:xfrm>
              <a:off x="1094715" y="469760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불쾌</a:t>
              </a:r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E5675CE-3A9A-43CC-98AC-48A8E202391E}"/>
                </a:ext>
              </a:extLst>
            </p:cNvPr>
            <p:cNvSpPr/>
            <p:nvPr/>
          </p:nvSpPr>
          <p:spPr>
            <a:xfrm>
              <a:off x="1913200" y="3940715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7206" y="1092411"/>
            <a:ext cx="73526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 smtClean="0">
                <a:solidFill>
                  <a:srgbClr val="FF0000"/>
                </a:solidFill>
              </a:rPr>
              <a:t>픽토그램은</a:t>
            </a:r>
            <a:r>
              <a:rPr lang="ko-KR" altLang="en-US" sz="1400" dirty="0" smtClean="0">
                <a:solidFill>
                  <a:srgbClr val="FF0000"/>
                </a:solidFill>
              </a:rPr>
              <a:t> 스타일이 같도록 할 것</a:t>
            </a:r>
            <a:r>
              <a:rPr lang="en-US" altLang="ko-KR" sz="1400" dirty="0" smtClean="0">
                <a:solidFill>
                  <a:srgbClr val="FF0000"/>
                </a:solidFill>
              </a:rPr>
              <a:t>! </a:t>
            </a:r>
            <a:r>
              <a:rPr lang="ko-KR" altLang="en-US" sz="1400" dirty="0" smtClean="0">
                <a:solidFill>
                  <a:srgbClr val="FF0000"/>
                </a:solidFill>
              </a:rPr>
              <a:t>안이 채워진 것과 선으로 그려진 것은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픽토그램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7797" y="-558007"/>
            <a:ext cx="5503954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위의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가지 요소에서 왜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</a:rPr>
              <a:t>식별과 자원은 </a:t>
            </a:r>
            <a:r>
              <a:rPr lang="ko-KR" altLang="en-US" sz="1400" dirty="0" err="1">
                <a:solidFill>
                  <a:srgbClr val="FF0000"/>
                </a:solidFill>
              </a:rPr>
              <a:t>빠진것인가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hq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hq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737712" y="-591023"/>
            <a:ext cx="4693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앞에 로그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라이크</a:t>
            </a:r>
            <a:r>
              <a:rPr lang="ko-KR" altLang="en-US" sz="1400" dirty="0" smtClean="0">
                <a:solidFill>
                  <a:srgbClr val="FF0000"/>
                </a:solidFill>
              </a:rPr>
              <a:t> 단어는 빼도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13000" y="3832713"/>
            <a:ext cx="4693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그림에서 봐야 할 부부 아래처럼 설명해주는 것이 더 좋을 것 같음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198" y="-2084008"/>
            <a:ext cx="11377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발표가 중간 </a:t>
            </a:r>
            <a:r>
              <a:rPr lang="ko-KR" altLang="en-US" sz="1400" dirty="0" err="1">
                <a:solidFill>
                  <a:srgbClr val="FF0000"/>
                </a:solidFill>
              </a:rPr>
              <a:t>중간</a:t>
            </a:r>
            <a:r>
              <a:rPr lang="ko-KR" altLang="en-US" sz="1400" dirty="0">
                <a:solidFill>
                  <a:srgbClr val="FF0000"/>
                </a:solidFill>
              </a:rPr>
              <a:t> 너무 급하게 진행 된다</a:t>
            </a:r>
            <a:r>
              <a:rPr lang="en-US" altLang="ko-KR" sz="1400" dirty="0">
                <a:solidFill>
                  <a:srgbClr val="FF0000"/>
                </a:solidFill>
              </a:rPr>
              <a:t>. 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텐션을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올리는 것이 발표에 오히려 방해가 되고 있음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정보와 </a:t>
            </a:r>
            <a:r>
              <a:rPr lang="ko-KR" altLang="en-US" sz="1400" dirty="0">
                <a:solidFill>
                  <a:srgbClr val="FF0000"/>
                </a:solidFill>
              </a:rPr>
              <a:t>분석이 구분이 잘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정보와 분석을 박스나 </a:t>
            </a:r>
            <a:r>
              <a:rPr lang="ko-KR" altLang="en-US" sz="1400" dirty="0" smtClean="0">
                <a:solidFill>
                  <a:srgbClr val="FF0000"/>
                </a:solidFill>
              </a:rPr>
              <a:t>글머리 기호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소제목 등으로 구분해서 표기 </a:t>
            </a:r>
            <a:r>
              <a:rPr lang="ko-KR" altLang="en-US" sz="1400" dirty="0" smtClean="0">
                <a:solidFill>
                  <a:srgbClr val="FF0000"/>
                </a:solidFill>
              </a:rPr>
              <a:t>할  것</a:t>
            </a:r>
            <a:r>
              <a:rPr lang="en-US" altLang="ko-KR" sz="1400" dirty="0" smtClean="0">
                <a:solidFill>
                  <a:srgbClr val="FF0000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0000"/>
                </a:solidFill>
              </a:rPr>
              <a:t>글머리 기호가 어떤 용도인지 구분이 안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내용이 </a:t>
            </a:r>
            <a:r>
              <a:rPr lang="ko-KR" altLang="en-US" sz="1400" dirty="0" smtClean="0">
                <a:solidFill>
                  <a:srgbClr val="FF0000"/>
                </a:solidFill>
              </a:rPr>
              <a:t>우선인데 페이지 정리에  비중을 너무 많이 두고 </a:t>
            </a:r>
            <a:r>
              <a:rPr lang="ko-KR" altLang="en-US" sz="1400" dirty="0" smtClean="0">
                <a:solidFill>
                  <a:srgbClr val="FF0000"/>
                </a:solidFill>
              </a:rPr>
              <a:t>있었는데 이제는 꾸미 는 것에 시간이 들어간 것 같다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현재는 </a:t>
            </a:r>
            <a:r>
              <a:rPr lang="ko-KR" altLang="en-US" sz="1400" dirty="0" smtClean="0">
                <a:solidFill>
                  <a:srgbClr val="FF0000"/>
                </a:solidFill>
              </a:rPr>
              <a:t>미완성이지만 가장 </a:t>
            </a:r>
            <a:r>
              <a:rPr lang="ko-KR" altLang="en-US" sz="1400" dirty="0">
                <a:solidFill>
                  <a:srgbClr val="FF0000"/>
                </a:solidFill>
              </a:rPr>
              <a:t>마지막 페이지에는 전체 페이지를 목차를 기준으로 표를 만들고 그것을 통하여 전체 내용을 한번 더 정리해 </a:t>
            </a:r>
            <a:r>
              <a:rPr lang="ko-KR" altLang="en-US" sz="1400" dirty="0" smtClean="0">
                <a:solidFill>
                  <a:srgbClr val="FF0000"/>
                </a:solidFill>
              </a:rPr>
              <a:t>주라고 얘기 한 것을 일단 받아드리고 그 이후에 자신의 방식으로 정리해야 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20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6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BE7AD-F444-41FF-A1A0-9106006F632A}"/>
              </a:ext>
            </a:extLst>
          </p:cNvPr>
          <p:cNvGrpSpPr/>
          <p:nvPr/>
        </p:nvGrpSpPr>
        <p:grpSpPr>
          <a:xfrm>
            <a:off x="464402" y="821780"/>
            <a:ext cx="11235071" cy="2166902"/>
            <a:chOff x="464402" y="2803017"/>
            <a:chExt cx="11235071" cy="216690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51E251B-056B-43F2-8920-FEFF285E7894}"/>
                </a:ext>
              </a:extLst>
            </p:cNvPr>
            <p:cNvSpPr/>
            <p:nvPr/>
          </p:nvSpPr>
          <p:spPr>
            <a:xfrm>
              <a:off x="464402" y="2803017"/>
              <a:ext cx="11235071" cy="2166902"/>
            </a:xfrm>
            <a:prstGeom prst="roundRect">
              <a:avLst>
                <a:gd name="adj" fmla="val 92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3192666" y="4684251"/>
              <a:ext cx="900026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597905" y="2896984"/>
              <a:ext cx="3494787" cy="1787267"/>
            </a:xfrm>
            <a:prstGeom prst="roundRect">
              <a:avLst>
                <a:gd name="adj" fmla="val 147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엔터더 건전에 대한 이미지 검색결과">
              <a:extLst>
                <a:ext uri="{FF2B5EF4-FFF2-40B4-BE49-F238E27FC236}">
                  <a16:creationId xmlns:a16="http://schemas.microsoft.com/office/drawing/2014/main" id="{08F3BC57-6C0E-4CAB-B219-CF8A7BA15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134" y="2901821"/>
              <a:ext cx="3160992" cy="1778057"/>
            </a:xfrm>
            <a:prstGeom prst="roundRect">
              <a:avLst>
                <a:gd name="adj" fmla="val 1151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건물, 앉아있는, 거리, 벽돌이(가) 표시된 사진&#10;&#10;자동 생성된 설명">
              <a:extLst>
                <a:ext uri="{FF2B5EF4-FFF2-40B4-BE49-F238E27FC236}">
                  <a16:creationId xmlns:a16="http://schemas.microsoft.com/office/drawing/2014/main" id="{4CA3252C-B57D-4061-8016-DE193F3E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17" y="2902326"/>
              <a:ext cx="3160993" cy="1778059"/>
            </a:xfrm>
            <a:prstGeom prst="roundRect">
              <a:avLst>
                <a:gd name="adj" fmla="val 9230"/>
              </a:avLst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0FA457-789A-42CC-BFE6-6D8176024086}"/>
                </a:ext>
              </a:extLst>
            </p:cNvPr>
            <p:cNvSpPr txBox="1"/>
            <p:nvPr/>
          </p:nvSpPr>
          <p:spPr>
            <a:xfrm>
              <a:off x="10470311" y="4684251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엔터</a:t>
              </a:r>
              <a:r>
                <a:rPr lang="ko-KR" altLang="en-US" sz="1000" dirty="0"/>
                <a:t> 더 건전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63D62-04E1-476E-87C0-285253688CEB}"/>
                </a:ext>
              </a:extLst>
            </p:cNvPr>
            <p:cNvSpPr txBox="1"/>
            <p:nvPr/>
          </p:nvSpPr>
          <p:spPr>
            <a:xfrm>
              <a:off x="6961543" y="4684251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던그리드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716178" y="480599"/>
            <a:ext cx="5900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굳이 우측 하단에 배치한 이유는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그냥 중앙에 배치하는 것이 좋다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8719" y="3685454"/>
            <a:ext cx="5900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이렇게 설명이 들어 갈 것이라면 오메가와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넷핵</a:t>
            </a:r>
            <a:r>
              <a:rPr lang="ko-KR" altLang="en-US" sz="1400" dirty="0" smtClean="0">
                <a:solidFill>
                  <a:srgbClr val="FF0000"/>
                </a:solidFill>
              </a:rPr>
              <a:t> 스크린 샷을 넣는 것이 더 좋을 것 같음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964" y="-1687123"/>
            <a:ext cx="11223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게임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이름을 굳이 영문으로 표기할 필요가 있을까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높은 </a:t>
            </a:r>
            <a:r>
              <a:rPr lang="ko-KR" altLang="en-US" sz="1400" dirty="0" smtClean="0">
                <a:solidFill>
                  <a:srgbClr val="FF0000"/>
                </a:solidFill>
              </a:rPr>
              <a:t>가치 요소와 </a:t>
            </a:r>
            <a:r>
              <a:rPr lang="ko-KR" altLang="en-US" sz="1400" dirty="0" smtClean="0">
                <a:solidFill>
                  <a:srgbClr val="FF0000"/>
                </a:solidFill>
              </a:rPr>
              <a:t>낮은 </a:t>
            </a:r>
            <a:r>
              <a:rPr lang="ko-KR" altLang="en-US" sz="1400" dirty="0" smtClean="0">
                <a:solidFill>
                  <a:srgbClr val="FF0000"/>
                </a:solidFill>
              </a:rPr>
              <a:t>가치 요소가 </a:t>
            </a:r>
            <a:r>
              <a:rPr lang="ko-KR" altLang="en-US" sz="1400" dirty="0" smtClean="0">
                <a:solidFill>
                  <a:srgbClr val="FF0000"/>
                </a:solidFill>
              </a:rPr>
              <a:t>게임적 요소로 무엇인지 알기 어려움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무슨 설명인가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제일 위에 내용과 끝나는 내용 모두 같은 이야기나 </a:t>
            </a:r>
            <a:r>
              <a:rPr lang="ko-KR" altLang="en-US" sz="1400" dirty="0" err="1">
                <a:solidFill>
                  <a:srgbClr val="FF0000"/>
                </a:solidFill>
              </a:rPr>
              <a:t>마찮가지</a:t>
            </a:r>
            <a:r>
              <a:rPr lang="ko-KR" altLang="en-US" sz="1400" dirty="0">
                <a:solidFill>
                  <a:srgbClr val="FF0000"/>
                </a:solidFill>
              </a:rPr>
              <a:t> 이고 다 읽어 보아도 높은 가치와 낮은 가치라는 설명이 이해가 안 된다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또한이 붙는 다는 것은 위에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문장이랑</a:t>
            </a:r>
            <a:r>
              <a:rPr lang="ko-KR" altLang="en-US" sz="1400" dirty="0" smtClean="0">
                <a:solidFill>
                  <a:srgbClr val="FF0000"/>
                </a:solidFill>
              </a:rPr>
              <a:t> 이어진다는 얘기이다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앞에 글머리 기호가 들어 가면 안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10358</TotalTime>
  <Words>3283</Words>
  <Application>Microsoft Office PowerPoint</Application>
  <PresentationFormat>와이드스크린</PresentationFormat>
  <Paragraphs>359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로그-라이크의 특징</vt:lpstr>
      <vt:lpstr>로그-라이크의 특징</vt:lpstr>
      <vt:lpstr>로그-라이크의 특징</vt:lpstr>
      <vt:lpstr>로그-라이크의 특징</vt:lpstr>
      <vt:lpstr>로그-라이크의 특징</vt:lpstr>
      <vt:lpstr>로그-라이크 요소를 활용한 게임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577</cp:revision>
  <dcterms:created xsi:type="dcterms:W3CDTF">2019-10-07T05:13:37Z</dcterms:created>
  <dcterms:modified xsi:type="dcterms:W3CDTF">2019-12-20T05:35:11Z</dcterms:modified>
</cp:coreProperties>
</file>